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5964" autoAdjust="0"/>
  </p:normalViewPr>
  <p:slideViewPr>
    <p:cSldViewPr snapToObjects="1">
      <p:cViewPr>
        <p:scale>
          <a:sx n="150" d="100"/>
          <a:sy n="150" d="100"/>
        </p:scale>
        <p:origin x="2126" y="109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14.03.2021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14.03.2021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leverage the distance bounding protocol to TEEs.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3/14/2021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3/14/2021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3/14/2021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3/14/2021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3/14/2021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4" Type="http://schemas.openxmlformats.org/officeDocument/2006/relationships/image" Target="../media/image173.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57.png"/><Relationship Id="rId7" Type="http://schemas.openxmlformats.org/officeDocument/2006/relationships/image" Target="../media/image175.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 Id="rId9" Type="http://schemas.openxmlformats.org/officeDocument/2006/relationships/image" Target="../media/image17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8.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5" Type="http://schemas.openxmlformats.org/officeDocument/2006/relationships/image" Target="../media/image185.png"/><Relationship Id="rId4" Type="http://schemas.openxmlformats.org/officeDocument/2006/relationships/image" Target="../media/image18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7.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3/14/2021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3/14/2021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3/14/2021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3/14/2021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3/14/2021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3/14/2021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3/14/2021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3/14/2021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3/14/2021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3/14/2021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3/14/2021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3/14/2021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18634</TotalTime>
  <Words>4646</Words>
  <Application>Microsoft Office PowerPoint</Application>
  <PresentationFormat>Custom</PresentationFormat>
  <Paragraphs>1382</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639</cp:revision>
  <cp:lastPrinted>2013-06-08T11:22:51Z</cp:lastPrinted>
  <dcterms:created xsi:type="dcterms:W3CDTF">2019-12-03T10:53:56Z</dcterms:created>
  <dcterms:modified xsi:type="dcterms:W3CDTF">2021-03-14T10:41:07Z</dcterms:modified>
</cp:coreProperties>
</file>